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3009"/>
    <p:restoredTop sz="94654"/>
  </p:normalViewPr>
  <p:slideViewPr>
    <p:cSldViewPr snapToGrid="0" snapToObjects="1">
      <p:cViewPr varScale="1">
        <p:scale>
          <a:sx n="143" d="100"/>
          <a:sy n="143" d="100"/>
        </p:scale>
        <p:origin x="122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C9845-DE57-EC42-B882-9029F5DFC6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E251BA-476C-7843-AC72-59DE2DDD48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1E567-705B-544D-B6CC-72F4673A9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35CB2-702E-1548-8042-8346D4244CF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63060F-A1E3-4D46-9CFD-550845879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F6203-3F6B-564D-83C1-73C06BBF4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585-54BA-414E-AE32-FCCC267E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904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B9565-2C30-FE41-B3BB-56FAD3689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2E2A35-E5AA-5642-9202-13F9567592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90167-9A42-5A47-94D9-26F927EE7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35CB2-702E-1548-8042-8346D4244CF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5BEB9-60B6-B747-8AF9-479822F85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98F4B-2418-914C-90DF-AE23D27D6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585-54BA-414E-AE32-FCCC267E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844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C18CDE-B199-284B-98B4-0E2E9110E2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8CFB3D-8259-7E43-9B39-745498A29C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F9966-AA37-B24F-A96B-A70135A1F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35CB2-702E-1548-8042-8346D4244CF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377D0-5822-DE4C-9E24-DEE484549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39AFE-D590-0D44-9392-0D2226C8E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585-54BA-414E-AE32-FCCC267E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656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CA4AA-89B6-FF45-9ADD-FDBF7404E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6759B-C14A-264C-B3C8-9DF94CFD2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408C7-99DB-3B47-AEC8-94CE4A902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35CB2-702E-1548-8042-8346D4244CF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B30A2-BE6F-514B-AC0D-D740CC3AF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91BE40-0101-DD4D-87C8-565C0B1D1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585-54BA-414E-AE32-FCCC267E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8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D618C-63EE-384F-B4A1-589977CFE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A02D99-9198-4043-8EB0-3CCD8ED333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14CCB3-116A-EC42-A1CD-91A6A31CA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35CB2-702E-1548-8042-8346D4244CF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EE058-EDD4-7E49-AB9B-7FC16432D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E4D2FE-479E-C545-9319-F605F3E54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585-54BA-414E-AE32-FCCC267E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394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28783-88DF-5741-B83A-C08FCABA8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E9C4AF-8E75-524D-A352-D44864E119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315C84-5EC1-DC45-BC48-4A5C9E4B52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1A00A7-1EFB-9C4D-9FE5-7695B9D2A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35CB2-702E-1548-8042-8346D4244CF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14659C-C36F-F74F-8FD0-59F7C8B31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29E56B-B6C4-0D45-A05F-D10ABFE79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585-54BA-414E-AE32-FCCC267E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562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2678E-220F-1446-9392-7CC517EFE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01710D-25E0-7B45-9A96-613E44340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A49CC6-B9DF-554A-909E-D78EE1B7A7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5A3CA6-6899-714E-A638-FA192F27AD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0DFCB7-9DBC-FF4D-82E7-837BAB9BFF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50C5D4-E1E2-EB46-A527-FF15AF5E9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35CB2-702E-1548-8042-8346D4244CF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40E5E0-DDB9-2941-A4B5-45D4335E8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DEE0EC-A51C-5443-A710-4AEA4A527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585-54BA-414E-AE32-FCCC267E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994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D6FB7-394D-8C41-9B78-1134478E8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33FD42-2C61-1E40-B9EE-9EDA4762F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35CB2-702E-1548-8042-8346D4244CF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871FA3-AEE3-164B-A964-DE59BC01F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794C94-0F9A-474D-9E3F-FD4D9B0CD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585-54BA-414E-AE32-FCCC267E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4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B05059-5AA9-6E48-927C-398603AC2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35CB2-702E-1548-8042-8346D4244CF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B44E97-077B-4440-BC48-24BA926F4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1588FA-8648-C043-9EE6-612BA00D6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585-54BA-414E-AE32-FCCC267E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33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0A5B7-9E11-AC47-AF00-C45E3564E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E64AF-5FEC-A944-AF0A-AC7A1112B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BF5E89-A9FA-4F49-98C8-71B1040B5A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E4B455-463A-5946-8965-8E7D1298E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35CB2-702E-1548-8042-8346D4244CF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DFF018-3A98-344E-AF76-A3CCF5805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C0D2CC-7BBC-B14A-8EFF-F3447796E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585-54BA-414E-AE32-FCCC267E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290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4D142-C51A-C949-BEF6-742C55E6E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C14FCD-FB68-6647-8860-701A79DF67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03362F-9FA9-3247-BD6F-879DD77394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9E79D4-CCCE-1C47-8F47-4A144D2FC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35CB2-702E-1548-8042-8346D4244CF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E597D7-C89E-CA44-B4DA-867A1F29B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28E7A4-D598-7A4F-93A2-0839F43B8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585-54BA-414E-AE32-FCCC267E6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666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5ED8C7-0DCD-324E-8F58-1E7252001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3EC0CE-E5A7-C140-A828-323F9CE6AB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887E6-4476-534E-A558-4BB9214174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35CB2-702E-1548-8042-8346D4244CFF}" type="datetimeFigureOut">
              <a:rPr lang="en-US" smtClean="0"/>
              <a:t>1/27/25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0DFB8-8E69-254D-8B0B-E028AAEBBA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72BBAE-7BB2-884E-8C82-233249DF4A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A1585-54BA-414E-AE32-FCCC267E62D7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B662CC4-A6B3-47AD-9551-C8C73F275DF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07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9A336-1D5E-504E-9FA4-7B2F92A9AC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3630F8-3174-0941-9BE1-6DB252ABB2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52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Kenny_Charlie</dc:creator>
  <cp:lastModifiedBy>Ahokas_Larry</cp:lastModifiedBy>
  <cp:revision>3</cp:revision>
  <dcterms:created xsi:type="dcterms:W3CDTF">2018-01-22T17:21:31Z</dcterms:created>
  <dcterms:modified xsi:type="dcterms:W3CDTF">2025-01-27T20:33:55Z</dcterms:modified>
</cp:coreProperties>
</file>