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2257"/>
    <p:restoredTop sz="94654"/>
  </p:normalViewPr>
  <p:slideViewPr>
    <p:cSldViewPr snapToGrid="0" snapToObjects="1">
      <p:cViewPr varScale="1">
        <p:scale>
          <a:sx n="125" d="100"/>
          <a:sy n="125" d="100"/>
        </p:scale>
        <p:origin x="1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AC5B-AA32-3A4B-A361-5473E5943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7D5DC4-452A-EB4B-9459-20D246871C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EA2DC-9BC3-E841-A1B6-4FF66692B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E434C-960D-0142-B50F-DF882EBBA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DEB56-5B43-4F44-B23B-2B42AE2A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14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9A68E-F4F0-AF4F-AC8D-8001648E3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E171B-7068-D54C-8CFD-DB7651CE9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DF101-1D38-2644-B136-A8348E68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FA7FD-B477-2A43-8B3B-993A18D9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C1802-6288-DB41-94C4-30B15DC0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8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4A59D8-939D-814F-9071-63B6FC77A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CDB94-1E40-C540-857A-110A2796E1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F315F-5D6C-6C4B-B807-762BED471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B0066-4CFA-B246-9E32-E94A00B93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35D59-7B12-664F-8FBF-147968B3A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65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B0737-C95C-164F-A574-EA311170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D6BDC-5C1F-DC43-BE47-A80993254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76E9E-902F-C844-914B-ED74AF22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1B915-7B7D-EF42-A7BE-8C8A6B7F8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25516-586D-254A-984B-1A1FDD137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1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74AC1-0813-4A47-ADF7-3AD614218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3BE1D-F822-054E-88CD-69C8C88A0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E44D7-3196-1C4B-BFA3-6A45A180B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3DE04-A4CA-B14B-870A-02B8A2D4A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C73E3-52F4-3D4F-B4B0-071793ADB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0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3781-263E-A84E-952C-5DCD567A8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E82B3-0FA0-DB47-A14A-BDFCD6F0F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8290" y="2550253"/>
            <a:ext cx="5021510" cy="36267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CA65A-0EFE-8E45-83FE-806B115DC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6242" y="2550253"/>
            <a:ext cx="5137558" cy="36267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995BC-E23F-C64A-B1B2-1CA381353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EFCA6-DF9F-6E4C-874F-1BB98F1F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364FE-8C81-CE48-B8B0-81A32B54E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9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52B3-A484-2346-8009-4DFA204F6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2022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EC071-1101-B64B-9A33-9A50EC517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67057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D82F84-5F8F-CE44-8317-79D115FC8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2902591"/>
            <a:ext cx="5159375" cy="32870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6851DF-FF48-2749-A829-47F26EEE36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6562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22D464-6696-FA40-9157-6FA0C2373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02591"/>
            <a:ext cx="5183188" cy="32870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C5B452-2CA1-1746-922E-AD32FC323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9FB185-D625-E342-8AC6-2BEA415DC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600B43-F682-7341-937F-7504B419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1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3BBB-DE8F-384A-9A01-80025F7F5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3EA6DA-A8CC-EC4C-90A0-F2167572D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A9AF48-95DA-CA4B-8716-DCC37640B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36C70D-8C3C-4844-9B49-AF75D6E2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3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8D4B7C-B84F-1146-8DB2-AED1075A5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0DE5C-3A96-3747-A9E3-27732035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61028-C25D-6846-BA95-8D35E17C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4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E529-1103-7945-A29E-24C619B6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788C6-0A28-BE4B-BA26-F9FFC2FE4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2C0BC8-0971-2641-8C85-772788C020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982AB-C6EC-A14A-9113-266B699B0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68163-C7BC-DD46-9AD8-7C242209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EDD0A-7B5B-BC44-8F17-2259BCDE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4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B9154-5746-DE4C-B979-B005B8601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B8B276-843A-3046-B4D1-A93F9C8E3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3B079-0DF8-5D4A-8BE2-B895C2F33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F61A1-E162-924D-9FDC-0A7DA3894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1945C-ABCA-DC45-8C27-140C8FD2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57A31-11DF-C54B-B0EC-4F6283B5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4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440874-8744-564F-AE4E-9A45FD317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290" y="1143000"/>
            <a:ext cx="103555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DF2786-5200-CD42-B45E-E6E8B9244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8290" y="2793533"/>
            <a:ext cx="10355510" cy="338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766DC-6BDB-B94A-B535-65449BB3F2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87B18-60B6-214F-B2D8-BEF7AF9BA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CFF12-BC5B-324C-8E9A-12F632BDF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1F5D08-FE50-5964-69CC-6CE2958731A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8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9C7BD49E-D130-2C43-81F5-02388BF072FD}" vid="{0563F27A-5CFA-1E40-9013-F7547BCE8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Kenny_Charlie</dc:creator>
  <cp:lastModifiedBy>Ahokas_Larry</cp:lastModifiedBy>
  <cp:revision>5</cp:revision>
  <dcterms:created xsi:type="dcterms:W3CDTF">2018-01-22T16:48:39Z</dcterms:created>
  <dcterms:modified xsi:type="dcterms:W3CDTF">2025-01-27T21:08:27Z</dcterms:modified>
</cp:coreProperties>
</file>