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22257"/>
    <p:restoredTop sz="94654"/>
  </p:normalViewPr>
  <p:slideViewPr>
    <p:cSldViewPr snapToGrid="0" snapToObjects="1">
      <p:cViewPr varScale="1">
        <p:scale>
          <a:sx n="125" d="100"/>
          <a:sy n="125" d="100"/>
        </p:scale>
        <p:origin x="160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viewProps" Target="viewProps.xml"/><Relationship Id="rId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5" Type="http://schemas.openxmlformats.org/officeDocument/2006/relationships/tableStyles" Target="tableStyles.xml"/><Relationship Id="rId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A7AC5B-AA32-3A4B-A361-5473E5943F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47D5DC4-452A-EB4B-9459-20D246871C7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7EA2DC-9BC3-E841-A1B6-4FF66692B0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5E6D9-2E5F-B54B-8B95-DC3E1728158E}" type="datetimeFigureOut">
              <a:rPr lang="en-US" smtClean="0"/>
              <a:t>1/27/25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BE434C-960D-0142-B50F-DF882EBBAF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1DEB56-5B43-4F44-B23B-2B42AE2A51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D2A97-D049-6147-BCD1-1608A73143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8145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99A68E-F4F0-AF4F-AC8D-8001648E3B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B8E171B-7068-D54C-8CFD-DB7651CE91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3DF101-1D38-2644-B136-A8348E68F6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5E6D9-2E5F-B54B-8B95-DC3E1728158E}" type="datetimeFigureOut">
              <a:rPr lang="en-US" smtClean="0"/>
              <a:t>1/27/25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DFA7FD-B477-2A43-8B3B-993A18D914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1C1802-6288-DB41-94C4-30B15DC0A8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D2A97-D049-6147-BCD1-1608A73143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785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24A59D8-939D-814F-9071-63B6FC77AC3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EACDB94-1E40-C540-857A-110A2796E19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4F315F-5D6C-6C4B-B807-762BED471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5E6D9-2E5F-B54B-8B95-DC3E1728158E}" type="datetimeFigureOut">
              <a:rPr lang="en-US" smtClean="0"/>
              <a:t>1/27/25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AB0066-4CFA-B246-9E32-E94A00B93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635D59-7B12-664F-8FBF-147968B3AC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D2A97-D049-6147-BCD1-1608A73143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2656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CB0737-C95C-164F-A574-EA311170CF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7D6BDC-5C1F-DC43-BE47-A809932547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676E9E-902F-C844-914B-ED74AF2270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5E6D9-2E5F-B54B-8B95-DC3E1728158E}" type="datetimeFigureOut">
              <a:rPr lang="en-US" smtClean="0"/>
              <a:t>1/27/25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11B915-7B7D-EF42-A7BE-8C8A6B7F8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B25516-586D-254A-984B-1A1FDD137A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D2A97-D049-6147-BCD1-1608A73143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8410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574AC1-0813-4A47-ADF7-3AD614218F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33BE1D-F822-054E-88CD-69C8C88A0F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BE44D7-3196-1C4B-BFA3-6A45A180B3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5E6D9-2E5F-B54B-8B95-DC3E1728158E}" type="datetimeFigureOut">
              <a:rPr lang="en-US" smtClean="0"/>
              <a:t>1/27/25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73DE04-A4CA-B14B-870A-02B8A2D4A9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8C73E3-52F4-3D4F-B4B0-071793ADBE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D2A97-D049-6147-BCD1-1608A73143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608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CA3781-263E-A84E-952C-5DCD567A82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4E82B3-0FA0-DB47-A14A-BDFCD6F0F15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98290" y="2550253"/>
            <a:ext cx="5021510" cy="3626710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77CA65A-0EFE-8E45-83FE-806B115DCB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16242" y="2550253"/>
            <a:ext cx="5137558" cy="3626710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9F995BC-E23F-C64A-B1B2-1CA3813537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5E6D9-2E5F-B54B-8B95-DC3E1728158E}" type="datetimeFigureOut">
              <a:rPr lang="en-US" smtClean="0"/>
              <a:t>1/27/25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5EFCA6-DF9F-6E4C-874F-1BB98F1F06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98364FE-8C81-CE48-B8B0-81A32B54EC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D2A97-D049-6147-BCD1-1608A73143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6936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E652B3-A484-2346-8009-4DFA204F61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52022"/>
            <a:ext cx="105156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7EC071-1101-B64B-9A33-9A50EC517A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067057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ED82F84-5F8F-CE44-8317-79D115FC86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8200" y="2902591"/>
            <a:ext cx="5159375" cy="3287072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A6851DF-FF48-2749-A829-47F26EEE36A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2065629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422D464-6696-FA40-9157-6FA0C237343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902591"/>
            <a:ext cx="5183188" cy="3287072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CC5B452-2CA1-1746-922E-AD32FC3232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5E6D9-2E5F-B54B-8B95-DC3E1728158E}" type="datetimeFigureOut">
              <a:rPr lang="en-US" smtClean="0"/>
              <a:t>1/27/25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C9FB185-D625-E342-8AC6-2BEA415DC8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D600B43-F682-7341-937F-7504B4191E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D2A97-D049-6147-BCD1-1608A73143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9181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693BBB-DE8F-384A-9A01-80025F7F5B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F3EA6DA-A8CC-EC4C-90A0-F2167572DB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5E6D9-2E5F-B54B-8B95-DC3E1728158E}" type="datetimeFigureOut">
              <a:rPr lang="en-US" smtClean="0"/>
              <a:t>1/27/25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DA9AF48-95DA-CA4B-8716-DCC37640B0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36C70D-8C3C-4844-9B49-AF75D6E261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D2A97-D049-6147-BCD1-1608A73143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6739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68D4B7C-B84F-1146-8DB2-AED1075A54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5E6D9-2E5F-B54B-8B95-DC3E1728158E}" type="datetimeFigureOut">
              <a:rPr lang="en-US" smtClean="0"/>
              <a:t>1/27/25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5D0DE5C-3A96-3747-A9E3-27732035BF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661028-C25D-6846-BA95-8D35E17C0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D2A97-D049-6147-BCD1-1608A73143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80445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1CE529-1103-7945-A29E-24C619B686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C788C6-0A28-BE4B-BA26-F9FFC2FE4E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82C0BC8-0971-2641-8C85-772788C020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B982AB-C6EC-A14A-9113-266B699B07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5E6D9-2E5F-B54B-8B95-DC3E1728158E}" type="datetimeFigureOut">
              <a:rPr lang="en-US" smtClean="0"/>
              <a:t>1/27/25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868163-C7BC-DD46-9AD8-7C24220990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BEDD0A-7B5B-BC44-8F17-2259BCDED5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D2A97-D049-6147-BCD1-1608A73143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8456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2B9154-5746-DE4C-B979-B005B86019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4B8B276-843A-3046-B4D1-A93F9C8E327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C3B079-0DF8-5D4A-8BE2-B895C2F336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7CF61A1-E162-924D-9FDC-0A7DA38945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5E6D9-2E5F-B54B-8B95-DC3E1728158E}" type="datetimeFigureOut">
              <a:rPr lang="en-US" smtClean="0"/>
              <a:t>1/27/25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71945C-ABCA-DC45-8C27-140C8FD22C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957A31-11DF-C54B-B0EC-4F6283B583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D2A97-D049-6147-BCD1-1608A73143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1470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A440874-8744-564F-AE4E-9A45FD317F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290" y="1143000"/>
            <a:ext cx="1035551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DF2786-5200-CD42-B45E-E6E8B92448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98290" y="2793533"/>
            <a:ext cx="10355510" cy="33834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B766DC-6BDB-B94A-B535-65449BB3F2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55E6D9-2E5F-B54B-8B95-DC3E1728158E}" type="datetimeFigureOut">
              <a:rPr lang="en-US" smtClean="0"/>
              <a:t>1/27/25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A87B18-60B6-214F-B2D8-BEF7AF9BAF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ECFF12-BC5B-324C-8E9A-12F632BDFF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1D2A97-D049-6147-BCD1-1608A731435F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733DBE3-C7EF-CC64-65BA-493CB4E15C17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28885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" id="{9C7BD49E-D130-2C43-81F5-02388BF072FD}" vid="{0563F27A-5CFA-1E40-9013-F7547BCE80A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0</Words>
  <Application>Microsoft Macintosh PowerPoint</Application>
  <PresentationFormat>Widescreen</PresentationFormat>
  <Paragraphs>0</Paragraphs>
  <Slides>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4" baseType="lpstr">
      <vt:lpstr>Arial</vt:lpstr>
      <vt:lpstr>Calibri</vt:lpstr>
      <vt:lpstr>Calibri Light</vt:lpstr>
      <vt:lpstr>Office Theme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Kenny_Charlie</dc:creator>
  <cp:lastModifiedBy>Ahokas_Larry</cp:lastModifiedBy>
  <cp:revision>5</cp:revision>
  <dcterms:created xsi:type="dcterms:W3CDTF">2018-01-22T16:48:39Z</dcterms:created>
  <dcterms:modified xsi:type="dcterms:W3CDTF">2025-01-27T21:28:06Z</dcterms:modified>
</cp:coreProperties>
</file>