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465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0F3B8-5D21-7043-BC89-F2647644FC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50D2EC-4C85-224E-8D97-ED24C2F037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68164-2626-8C44-A621-A269B9A2D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C8370-90FE-1740-BAB8-95B62E408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A12EA-3EEC-7648-B83B-00AA27ED3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91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9215E-2993-FD4C-B99D-4A98FB756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9260F-8CCA-7645-965A-5706B2A65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3F8E6-B89D-554C-BCE6-93D00E861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D49DD-9B56-7940-B52A-F57260547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27046-50D5-7C4D-B7DD-AFC0FEE27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9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23101D-EA00-4C47-8C54-8E09DE16D0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224956-0969-5348-A4A1-0FFF028F3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6E3177-271A-B344-A8D1-F9ECFD07B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0641D-611E-954A-A4AA-F326A3AB9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DA43F-3EC6-784F-8F9A-D6A1BA694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936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A2587-781B-834C-B561-48F92117A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4A23B-74E5-5A46-BBDA-601E0A556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AECC8-239C-5140-B0AE-D53458EC1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2B9FA-7535-8B49-9F45-CFEC318D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49D57-8D1E-BF4B-8AA8-D1BF42DCF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5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E3422-1054-E543-9BB8-84D1C7368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F87809-50B5-524E-8E43-84F3EDA65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D3AC3-F8B5-AE46-9EEE-4716A2586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A2425-EC3A-664A-B955-9C2AC4D32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5EBF9-C359-7F4F-A769-74B0769AC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53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B4BF3-4E41-DA4D-AB46-0E50D161A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68A2D-C21A-9B45-812A-6A0395AC34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7D8C05-4B1B-D449-8AB6-9B320B654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FA89B3-0D3D-2F40-BEE9-67E094209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7FC243-3CF8-C945-A30C-7A418FCF5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585748-3E98-1344-B0A7-F28E3C579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272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82202-9AF3-3541-8C0A-DC64A106B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A71F8-F492-3E49-A4EF-146EB0A67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CD3EEE-D29B-1F47-BDAB-438C4EB591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5FEE5A-D8DA-C04A-99F8-910B359106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71B96D-9BDF-4547-983D-CC12B91D40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6CE750-1590-4243-AFF7-CF4B6B0C9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49EA7E-2C46-D940-A545-7AB157D2C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8302A9-B9FE-9940-813E-E5B2F30A3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36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4DCA2-BA74-1249-B0FD-B665A522E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3619E1-351B-DA4D-81D9-9F5741973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E12F11-6904-FA4E-9890-EAF36E1BB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248C28-68D9-3A4E-A7C2-2EC0BCE0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69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686414-A0B3-7945-9264-746ED7BBB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F06E3B-1BE8-354B-946A-4614A3EDE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07C327-26DF-F141-8D43-A733F373C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07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82E5D-0D0B-B844-966A-17E1DC838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1E3F2-CDBB-EA48-B036-82A9A8062B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9AD78F-E7D6-744F-95CB-BA757714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052BDC-18C8-324A-B422-B971142F9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12F52-2DDF-2243-8B69-90EC1D5C7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B62F30-8AB0-0643-97F6-863F3AB6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73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F7274-9D8B-D94F-8C2E-2F622D3B7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89AE01-546F-9E48-B8E9-84EA14CD76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CC9B60-C070-CE4C-BD67-035983446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68663-1681-6645-9DDB-ADE648F15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1A9E14-9CA2-3D4B-B087-E6FE6D379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4DB9D0-0C81-434C-863B-753D410A2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8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2CDD37-D773-044D-BD8C-710FDDEB3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0635A0-EAF2-AF48-9C8E-5B9E336DB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44938-2F6C-EC40-A785-914096D2CC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EFBEE-4E26-564F-9C88-03D2C1E95FA8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F6309-8104-084A-BD2A-A9BBA04AD7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E2488-03DB-4347-865A-ED5BC86209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98784-9500-704F-B95D-2F5B77587C6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203489-8D62-BE59-20DA-2A8BBB404FE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3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AC474-5395-5E4B-8CCF-A03E83F8A5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B80F90-1647-9D45-92CC-19E9082964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14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Kenny_Charlie</dc:creator>
  <cp:lastModifiedBy>Ahokas_Larry</cp:lastModifiedBy>
  <cp:revision>3</cp:revision>
  <dcterms:created xsi:type="dcterms:W3CDTF">2018-01-22T17:22:39Z</dcterms:created>
  <dcterms:modified xsi:type="dcterms:W3CDTF">2025-01-27T20:52:13Z</dcterms:modified>
</cp:coreProperties>
</file>